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handoutMasterIdLst>
    <p:handoutMasterId r:id="rId20"/>
  </p:handoutMasterIdLst>
  <p:sldIdLst>
    <p:sldId id="293" r:id="rId2"/>
    <p:sldId id="329" r:id="rId3"/>
    <p:sldId id="256" r:id="rId4"/>
    <p:sldId id="328" r:id="rId5"/>
    <p:sldId id="320" r:id="rId6"/>
    <p:sldId id="325" r:id="rId7"/>
    <p:sldId id="324" r:id="rId8"/>
    <p:sldId id="330" r:id="rId9"/>
    <p:sldId id="331" r:id="rId10"/>
    <p:sldId id="318" r:id="rId11"/>
    <p:sldId id="333" r:id="rId12"/>
    <p:sldId id="334" r:id="rId13"/>
    <p:sldId id="335" r:id="rId14"/>
    <p:sldId id="336" r:id="rId15"/>
    <p:sldId id="337" r:id="rId16"/>
    <p:sldId id="332" r:id="rId17"/>
    <p:sldId id="276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SzPct val="100000"/>
      <a:buFont typeface="Wingdings" pitchFamily="2" charset="2"/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100000"/>
      <a:buFont typeface="Wingdings" pitchFamily="2" charset="2"/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100000"/>
      <a:buFont typeface="Wingdings" pitchFamily="2" charset="2"/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100000"/>
      <a:buFont typeface="Wingdings" pitchFamily="2" charset="2"/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100000"/>
      <a:buFont typeface="Wingdings" pitchFamily="2" charset="2"/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CF5"/>
    <a:srgbClr val="38E898"/>
    <a:srgbClr val="3DD770"/>
    <a:srgbClr val="FAC914"/>
    <a:srgbClr val="FFE7E7"/>
    <a:srgbClr val="E8D1FF"/>
    <a:srgbClr val="66FF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8732" autoAdjust="0"/>
  </p:normalViewPr>
  <p:slideViewPr>
    <p:cSldViewPr>
      <p:cViewPr>
        <p:scale>
          <a:sx n="64" d="100"/>
          <a:sy n="64" d="100"/>
        </p:scale>
        <p:origin x="-133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3842F-509D-4B3F-BCC5-C40C699E74F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2519799-9F14-494D-84C7-5CED7E45F240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團隊合作</a:t>
          </a:r>
        </a:p>
      </dgm:t>
    </dgm:pt>
    <dgm:pt modelId="{CC271EEC-1474-455A-800D-8491124B819A}" type="parTrans" cxnId="{E25D1EC5-369E-49F0-A570-B61D2550091B}">
      <dgm:prSet custT="1"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6DDB9C6-7529-4F27-BF29-1483FBF5D8CB}" type="sibTrans" cxnId="{E25D1EC5-369E-49F0-A570-B61D2550091B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119094B-E36F-4166-A58B-0BA9D09432B6}">
      <dgm:prSet phldrT="[文字]" custT="1"/>
      <dgm:spPr/>
      <dgm:t>
        <a:bodyPr/>
        <a:lstStyle/>
        <a:p>
          <a:r>
            <a: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創造能力</a:t>
          </a:r>
        </a:p>
      </dgm:t>
    </dgm:pt>
    <dgm:pt modelId="{1748277D-0860-400F-B6F1-F0EE79B5BD51}" type="parTrans" cxnId="{223E2322-7C81-4873-A195-9A9BE4541DED}">
      <dgm:prSet custT="1"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E47059-EFC1-4403-A6C9-FBB0D01A4BCD}" type="sibTrans" cxnId="{223E2322-7C81-4873-A195-9A9BE4541DED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30D175A-8D28-4FC5-87DB-CFCF5525FC5F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藝術涵養</a:t>
          </a:r>
        </a:p>
      </dgm:t>
    </dgm:pt>
    <dgm:pt modelId="{B6B920D4-4E3D-49F0-9935-FD1C403C82AD}" type="parTrans" cxnId="{E4799D1C-8E23-498D-9B45-8A691153AA81}">
      <dgm:prSet custT="1"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9A77C50-CB1F-4A09-8184-64684A457774}" type="sibTrans" cxnId="{E4799D1C-8E23-498D-9B45-8A691153AA81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1994ACE-B7C7-4735-B836-34B53EC7973B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國際視野</a:t>
          </a:r>
        </a:p>
      </dgm:t>
    </dgm:pt>
    <dgm:pt modelId="{BBEB87B3-983E-40A1-8F9C-B5782D483C69}" type="parTrans" cxnId="{D06E728F-C11D-4F1D-BFEC-6CF4042142D6}">
      <dgm:prSet custT="1"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6D7B20F-4EF9-4D42-B78E-633CC663730F}" type="sibTrans" cxnId="{D06E728F-C11D-4F1D-BFEC-6CF4042142D6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21E3F66-0A66-4965-8488-619E8F1DDC1A}">
      <dgm:prSet custT="1"/>
      <dgm:spPr/>
      <dgm:t>
        <a:bodyPr/>
        <a:lstStyle/>
        <a:p>
          <a:r>
            <a: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閱讀能力</a:t>
          </a:r>
        </a:p>
      </dgm:t>
    </dgm:pt>
    <dgm:pt modelId="{0707316A-F8C6-4004-AB22-3D165D69DC17}" type="parTrans" cxnId="{58D16D4F-6F1E-45B8-83FE-C807533F9BDB}">
      <dgm:prSet custT="1"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A0DDA5A-C4E4-41B1-8103-52CD65E7ED1E}" type="sibTrans" cxnId="{58D16D4F-6F1E-45B8-83FE-C807533F9BDB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9719D97-8331-4FA5-AD08-A9813D025110}">
      <dgm:prSet phldrT="[文字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0373CC2-FE61-4265-B908-39B0BD1B7903}" type="sibTrans" cxnId="{A7857450-1D35-4B7C-AB23-C130778C8374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3EEB519-F699-4875-BE6E-5F034E3C7D2C}" type="parTrans" cxnId="{A7857450-1D35-4B7C-AB23-C130778C8374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20130E6-308E-48D0-AB7E-CF29CCA08BCB}" type="pres">
      <dgm:prSet presAssocID="{9113842F-509D-4B3F-BCC5-C40C699E74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903047-DBCB-48C8-BE97-26D88511A36B}" type="pres">
      <dgm:prSet presAssocID="{E9719D97-8331-4FA5-AD08-A9813D025110}" presName="centerShape" presStyleLbl="node0" presStyleIdx="0" presStyleCnt="1" custScaleX="144593" custScaleY="137142"/>
      <dgm:spPr/>
      <dgm:t>
        <a:bodyPr/>
        <a:lstStyle/>
        <a:p>
          <a:endParaRPr lang="zh-TW" altLang="en-US"/>
        </a:p>
      </dgm:t>
    </dgm:pt>
    <dgm:pt modelId="{4118B7CF-40CE-4FC2-91CF-3DE16085FD96}" type="pres">
      <dgm:prSet presAssocID="{CC271EEC-1474-455A-800D-8491124B819A}" presName="parTrans" presStyleLbl="sibTrans2D1" presStyleIdx="0" presStyleCnt="5" custAng="10800000" custScaleX="164377" custScaleY="108920"/>
      <dgm:spPr/>
      <dgm:t>
        <a:bodyPr/>
        <a:lstStyle/>
        <a:p>
          <a:endParaRPr lang="zh-TW" altLang="en-US"/>
        </a:p>
      </dgm:t>
    </dgm:pt>
    <dgm:pt modelId="{E218258F-5ADD-4C1B-8954-18612FE49D45}" type="pres">
      <dgm:prSet presAssocID="{CC271EEC-1474-455A-800D-8491124B819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101551E4-0DBF-44C5-A864-C5FEADB72778}" type="pres">
      <dgm:prSet presAssocID="{02519799-9F14-494D-84C7-5CED7E45F240}" presName="node" presStyleLbl="node1" presStyleIdx="0" presStyleCnt="5" custScaleX="1349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C8BF1B-7802-4EC0-AD27-E9F04F1BF831}" type="pres">
      <dgm:prSet presAssocID="{1748277D-0860-400F-B6F1-F0EE79B5BD51}" presName="parTrans" presStyleLbl="sibTrans2D1" presStyleIdx="1" presStyleCnt="5" custAng="10800000" custScaleX="164376" custScaleY="108920"/>
      <dgm:spPr/>
      <dgm:t>
        <a:bodyPr/>
        <a:lstStyle/>
        <a:p>
          <a:endParaRPr lang="zh-TW" altLang="en-US"/>
        </a:p>
      </dgm:t>
    </dgm:pt>
    <dgm:pt modelId="{C785F592-E4E0-407A-B583-61F0BF51C47C}" type="pres">
      <dgm:prSet presAssocID="{1748277D-0860-400F-B6F1-F0EE79B5BD51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B530B6FC-E782-45E6-97E4-B0CFFD2864D8}" type="pres">
      <dgm:prSet presAssocID="{8119094B-E36F-4166-A58B-0BA9D09432B6}" presName="node" presStyleLbl="node1" presStyleIdx="1" presStyleCnt="5" custScaleX="132816" custRadScaleRad="109774" custRadScaleInc="11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519489-0151-47FD-96CC-BFC38B7E5E6F}" type="pres">
      <dgm:prSet presAssocID="{0707316A-F8C6-4004-AB22-3D165D69DC17}" presName="parTrans" presStyleLbl="sibTrans2D1" presStyleIdx="2" presStyleCnt="5" custAng="10800000" custScaleX="164377" custScaleY="108920" custLinFactNeighborX="-2180" custLinFactNeighborY="-5726"/>
      <dgm:spPr/>
      <dgm:t>
        <a:bodyPr/>
        <a:lstStyle/>
        <a:p>
          <a:endParaRPr lang="zh-TW" altLang="en-US"/>
        </a:p>
      </dgm:t>
    </dgm:pt>
    <dgm:pt modelId="{D1F1956C-98F8-4D3E-8322-296D5BD238C6}" type="pres">
      <dgm:prSet presAssocID="{0707316A-F8C6-4004-AB22-3D165D69DC17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BAB18145-023B-4CE2-A9C1-F8E69B232B39}" type="pres">
      <dgm:prSet presAssocID="{421E3F66-0A66-4965-8488-619E8F1DDC1A}" presName="node" presStyleLbl="node1" presStyleIdx="2" presStyleCnt="5" custScaleX="136534" custRadScaleRad="104031" custRadScaleInc="-1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964734-816C-4D8A-88D4-C178DDF24A74}" type="pres">
      <dgm:prSet presAssocID="{B6B920D4-4E3D-49F0-9935-FD1C403C82AD}" presName="parTrans" presStyleLbl="sibTrans2D1" presStyleIdx="3" presStyleCnt="5" custAng="10800000" custScaleX="164377" custScaleY="108920"/>
      <dgm:spPr/>
      <dgm:t>
        <a:bodyPr/>
        <a:lstStyle/>
        <a:p>
          <a:endParaRPr lang="zh-TW" altLang="en-US"/>
        </a:p>
      </dgm:t>
    </dgm:pt>
    <dgm:pt modelId="{5BB271D4-7214-40DC-A3EC-1C9F638ACDAD}" type="pres">
      <dgm:prSet presAssocID="{B6B920D4-4E3D-49F0-9935-FD1C403C82AD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A2B43E8A-098E-4E2E-84FC-95B3B057F811}" type="pres">
      <dgm:prSet presAssocID="{E30D175A-8D28-4FC5-87DB-CFCF5525FC5F}" presName="node" presStyleLbl="node1" presStyleIdx="3" presStyleCnt="5" custScaleX="144141" custRadScaleRad="102590" custRadScaleInc="-16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F9917-69D7-4F5B-8E87-4D8305C676E0}" type="pres">
      <dgm:prSet presAssocID="{BBEB87B3-983E-40A1-8F9C-B5782D483C69}" presName="parTrans" presStyleLbl="sibTrans2D1" presStyleIdx="4" presStyleCnt="5" custAng="10800000" custScaleX="164376" custScaleY="108920"/>
      <dgm:spPr/>
      <dgm:t>
        <a:bodyPr/>
        <a:lstStyle/>
        <a:p>
          <a:endParaRPr lang="zh-TW" altLang="en-US"/>
        </a:p>
      </dgm:t>
    </dgm:pt>
    <dgm:pt modelId="{C2639BEB-8C2E-47D2-B6F3-9953AD2787C0}" type="pres">
      <dgm:prSet presAssocID="{BBEB87B3-983E-40A1-8F9C-B5782D483C69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BC23E903-9A21-448C-9351-CC52E581BD0F}" type="pres">
      <dgm:prSet presAssocID="{B1994ACE-B7C7-4735-B836-34B53EC7973B}" presName="node" presStyleLbl="node1" presStyleIdx="4" presStyleCnt="5" custScaleX="123908" custRadScaleRad="105112" custRadScaleInc="5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B683B4-D8BA-45F4-9473-C2E2F88DA26F}" type="presOf" srcId="{421E3F66-0A66-4965-8488-619E8F1DDC1A}" destId="{BAB18145-023B-4CE2-A9C1-F8E69B232B39}" srcOrd="0" destOrd="0" presId="urn:microsoft.com/office/officeart/2005/8/layout/radial5"/>
    <dgm:cxn modelId="{82632EBD-904A-45FA-9141-717E853D19BE}" type="presOf" srcId="{CC271EEC-1474-455A-800D-8491124B819A}" destId="{E218258F-5ADD-4C1B-8954-18612FE49D45}" srcOrd="1" destOrd="0" presId="urn:microsoft.com/office/officeart/2005/8/layout/radial5"/>
    <dgm:cxn modelId="{C6C79BBD-B520-48B1-8AF3-A22364438278}" type="presOf" srcId="{B1994ACE-B7C7-4735-B836-34B53EC7973B}" destId="{BC23E903-9A21-448C-9351-CC52E581BD0F}" srcOrd="0" destOrd="0" presId="urn:microsoft.com/office/officeart/2005/8/layout/radial5"/>
    <dgm:cxn modelId="{4363472F-64C8-445D-B62A-5611E41C2033}" type="presOf" srcId="{1748277D-0860-400F-B6F1-F0EE79B5BD51}" destId="{C785F592-E4E0-407A-B583-61F0BF51C47C}" srcOrd="1" destOrd="0" presId="urn:microsoft.com/office/officeart/2005/8/layout/radial5"/>
    <dgm:cxn modelId="{E4799D1C-8E23-498D-9B45-8A691153AA81}" srcId="{E9719D97-8331-4FA5-AD08-A9813D025110}" destId="{E30D175A-8D28-4FC5-87DB-CFCF5525FC5F}" srcOrd="3" destOrd="0" parTransId="{B6B920D4-4E3D-49F0-9935-FD1C403C82AD}" sibTransId="{A9A77C50-CB1F-4A09-8184-64684A457774}"/>
    <dgm:cxn modelId="{75184904-5BD8-485E-9824-BDC3E78FC08C}" type="presOf" srcId="{B6B920D4-4E3D-49F0-9935-FD1C403C82AD}" destId="{DE964734-816C-4D8A-88D4-C178DDF24A74}" srcOrd="0" destOrd="0" presId="urn:microsoft.com/office/officeart/2005/8/layout/radial5"/>
    <dgm:cxn modelId="{505D0A95-9ADB-47FD-BDD4-190618E07054}" type="presOf" srcId="{0707316A-F8C6-4004-AB22-3D165D69DC17}" destId="{48519489-0151-47FD-96CC-BFC38B7E5E6F}" srcOrd="0" destOrd="0" presId="urn:microsoft.com/office/officeart/2005/8/layout/radial5"/>
    <dgm:cxn modelId="{1E5FF0D4-A7AD-44ED-BF6B-7220F3D37009}" type="presOf" srcId="{9113842F-509D-4B3F-BCC5-C40C699E74F9}" destId="{020130E6-308E-48D0-AB7E-CF29CCA08BCB}" srcOrd="0" destOrd="0" presId="urn:microsoft.com/office/officeart/2005/8/layout/radial5"/>
    <dgm:cxn modelId="{FA817F51-CE62-44C5-B119-3ECEA59B5A1A}" type="presOf" srcId="{02519799-9F14-494D-84C7-5CED7E45F240}" destId="{101551E4-0DBF-44C5-A864-C5FEADB72778}" srcOrd="0" destOrd="0" presId="urn:microsoft.com/office/officeart/2005/8/layout/radial5"/>
    <dgm:cxn modelId="{E25D1EC5-369E-49F0-A570-B61D2550091B}" srcId="{E9719D97-8331-4FA5-AD08-A9813D025110}" destId="{02519799-9F14-494D-84C7-5CED7E45F240}" srcOrd="0" destOrd="0" parTransId="{CC271EEC-1474-455A-800D-8491124B819A}" sibTransId="{A6DDB9C6-7529-4F27-BF29-1483FBF5D8CB}"/>
    <dgm:cxn modelId="{E6E5B762-94E8-484B-92A4-2B50BD470576}" type="presOf" srcId="{CC271EEC-1474-455A-800D-8491124B819A}" destId="{4118B7CF-40CE-4FC2-91CF-3DE16085FD96}" srcOrd="0" destOrd="0" presId="urn:microsoft.com/office/officeart/2005/8/layout/radial5"/>
    <dgm:cxn modelId="{10B91267-EA14-459B-936D-C8CF5B3E753A}" type="presOf" srcId="{E9719D97-8331-4FA5-AD08-A9813D025110}" destId="{04903047-DBCB-48C8-BE97-26D88511A36B}" srcOrd="0" destOrd="0" presId="urn:microsoft.com/office/officeart/2005/8/layout/radial5"/>
    <dgm:cxn modelId="{58D16D4F-6F1E-45B8-83FE-C807533F9BDB}" srcId="{E9719D97-8331-4FA5-AD08-A9813D025110}" destId="{421E3F66-0A66-4965-8488-619E8F1DDC1A}" srcOrd="2" destOrd="0" parTransId="{0707316A-F8C6-4004-AB22-3D165D69DC17}" sibTransId="{3A0DDA5A-C4E4-41B1-8103-52CD65E7ED1E}"/>
    <dgm:cxn modelId="{7ACE5B62-ED73-4D43-AAB2-522F141C0DCD}" type="presOf" srcId="{1748277D-0860-400F-B6F1-F0EE79B5BD51}" destId="{61C8BF1B-7802-4EC0-AD27-E9F04F1BF831}" srcOrd="0" destOrd="0" presId="urn:microsoft.com/office/officeart/2005/8/layout/radial5"/>
    <dgm:cxn modelId="{D06E728F-C11D-4F1D-BFEC-6CF4042142D6}" srcId="{E9719D97-8331-4FA5-AD08-A9813D025110}" destId="{B1994ACE-B7C7-4735-B836-34B53EC7973B}" srcOrd="4" destOrd="0" parTransId="{BBEB87B3-983E-40A1-8F9C-B5782D483C69}" sibTransId="{E6D7B20F-4EF9-4D42-B78E-633CC663730F}"/>
    <dgm:cxn modelId="{C2FAD2D2-E425-4BDF-A707-741B6668783B}" type="presOf" srcId="{BBEB87B3-983E-40A1-8F9C-B5782D483C69}" destId="{B9DF9917-69D7-4F5B-8E87-4D8305C676E0}" srcOrd="0" destOrd="0" presId="urn:microsoft.com/office/officeart/2005/8/layout/radial5"/>
    <dgm:cxn modelId="{A7857450-1D35-4B7C-AB23-C130778C8374}" srcId="{9113842F-509D-4B3F-BCC5-C40C699E74F9}" destId="{E9719D97-8331-4FA5-AD08-A9813D025110}" srcOrd="0" destOrd="0" parTransId="{03EEB519-F699-4875-BE6E-5F034E3C7D2C}" sibTransId="{20373CC2-FE61-4265-B908-39B0BD1B7903}"/>
    <dgm:cxn modelId="{6150056B-0FC0-49B7-949F-E8CB473D2FD3}" type="presOf" srcId="{BBEB87B3-983E-40A1-8F9C-B5782D483C69}" destId="{C2639BEB-8C2E-47D2-B6F3-9953AD2787C0}" srcOrd="1" destOrd="0" presId="urn:microsoft.com/office/officeart/2005/8/layout/radial5"/>
    <dgm:cxn modelId="{EC9F5F48-219B-4628-96F1-7386119F5AE9}" type="presOf" srcId="{E30D175A-8D28-4FC5-87DB-CFCF5525FC5F}" destId="{A2B43E8A-098E-4E2E-84FC-95B3B057F811}" srcOrd="0" destOrd="0" presId="urn:microsoft.com/office/officeart/2005/8/layout/radial5"/>
    <dgm:cxn modelId="{223E2322-7C81-4873-A195-9A9BE4541DED}" srcId="{E9719D97-8331-4FA5-AD08-A9813D025110}" destId="{8119094B-E36F-4166-A58B-0BA9D09432B6}" srcOrd="1" destOrd="0" parTransId="{1748277D-0860-400F-B6F1-F0EE79B5BD51}" sibTransId="{0AE47059-EFC1-4403-A6C9-FBB0D01A4BCD}"/>
    <dgm:cxn modelId="{E084E28B-B4E4-4405-B06B-773AAB297CE8}" type="presOf" srcId="{0707316A-F8C6-4004-AB22-3D165D69DC17}" destId="{D1F1956C-98F8-4D3E-8322-296D5BD238C6}" srcOrd="1" destOrd="0" presId="urn:microsoft.com/office/officeart/2005/8/layout/radial5"/>
    <dgm:cxn modelId="{600EB394-15A5-4317-A492-978E8D8597A7}" type="presOf" srcId="{8119094B-E36F-4166-A58B-0BA9D09432B6}" destId="{B530B6FC-E782-45E6-97E4-B0CFFD2864D8}" srcOrd="0" destOrd="0" presId="urn:microsoft.com/office/officeart/2005/8/layout/radial5"/>
    <dgm:cxn modelId="{E1A29BD4-EF01-4BA2-BF8E-554201A5C928}" type="presOf" srcId="{B6B920D4-4E3D-49F0-9935-FD1C403C82AD}" destId="{5BB271D4-7214-40DC-A3EC-1C9F638ACDAD}" srcOrd="1" destOrd="0" presId="urn:microsoft.com/office/officeart/2005/8/layout/radial5"/>
    <dgm:cxn modelId="{39049208-3A95-463E-A6B8-13C245677A56}" type="presParOf" srcId="{020130E6-308E-48D0-AB7E-CF29CCA08BCB}" destId="{04903047-DBCB-48C8-BE97-26D88511A36B}" srcOrd="0" destOrd="0" presId="urn:microsoft.com/office/officeart/2005/8/layout/radial5"/>
    <dgm:cxn modelId="{2E85010D-EA59-4892-B745-F05C2280791B}" type="presParOf" srcId="{020130E6-308E-48D0-AB7E-CF29CCA08BCB}" destId="{4118B7CF-40CE-4FC2-91CF-3DE16085FD96}" srcOrd="1" destOrd="0" presId="urn:microsoft.com/office/officeart/2005/8/layout/radial5"/>
    <dgm:cxn modelId="{B6F3358A-63A1-4968-878B-72A5AB57BE5F}" type="presParOf" srcId="{4118B7CF-40CE-4FC2-91CF-3DE16085FD96}" destId="{E218258F-5ADD-4C1B-8954-18612FE49D45}" srcOrd="0" destOrd="0" presId="urn:microsoft.com/office/officeart/2005/8/layout/radial5"/>
    <dgm:cxn modelId="{A9137266-CD17-44FB-B645-EB80C732CA64}" type="presParOf" srcId="{020130E6-308E-48D0-AB7E-CF29CCA08BCB}" destId="{101551E4-0DBF-44C5-A864-C5FEADB72778}" srcOrd="2" destOrd="0" presId="urn:microsoft.com/office/officeart/2005/8/layout/radial5"/>
    <dgm:cxn modelId="{E7135741-5340-4709-940A-CB87AAB42701}" type="presParOf" srcId="{020130E6-308E-48D0-AB7E-CF29CCA08BCB}" destId="{61C8BF1B-7802-4EC0-AD27-E9F04F1BF831}" srcOrd="3" destOrd="0" presId="urn:microsoft.com/office/officeart/2005/8/layout/radial5"/>
    <dgm:cxn modelId="{EA73A8AD-4E47-4C0B-A6CD-0AA786C70F10}" type="presParOf" srcId="{61C8BF1B-7802-4EC0-AD27-E9F04F1BF831}" destId="{C785F592-E4E0-407A-B583-61F0BF51C47C}" srcOrd="0" destOrd="0" presId="urn:microsoft.com/office/officeart/2005/8/layout/radial5"/>
    <dgm:cxn modelId="{ED332EF9-0ED0-403C-9559-56DBA2351C33}" type="presParOf" srcId="{020130E6-308E-48D0-AB7E-CF29CCA08BCB}" destId="{B530B6FC-E782-45E6-97E4-B0CFFD2864D8}" srcOrd="4" destOrd="0" presId="urn:microsoft.com/office/officeart/2005/8/layout/radial5"/>
    <dgm:cxn modelId="{93AA75F5-360A-406D-9819-D7B7B80EDA5C}" type="presParOf" srcId="{020130E6-308E-48D0-AB7E-CF29CCA08BCB}" destId="{48519489-0151-47FD-96CC-BFC38B7E5E6F}" srcOrd="5" destOrd="0" presId="urn:microsoft.com/office/officeart/2005/8/layout/radial5"/>
    <dgm:cxn modelId="{CFE85404-CAB5-438E-88CE-E737D005E98D}" type="presParOf" srcId="{48519489-0151-47FD-96CC-BFC38B7E5E6F}" destId="{D1F1956C-98F8-4D3E-8322-296D5BD238C6}" srcOrd="0" destOrd="0" presId="urn:microsoft.com/office/officeart/2005/8/layout/radial5"/>
    <dgm:cxn modelId="{583D31C0-A8E0-42E1-9A64-F852BBB898FD}" type="presParOf" srcId="{020130E6-308E-48D0-AB7E-CF29CCA08BCB}" destId="{BAB18145-023B-4CE2-A9C1-F8E69B232B39}" srcOrd="6" destOrd="0" presId="urn:microsoft.com/office/officeart/2005/8/layout/radial5"/>
    <dgm:cxn modelId="{C963B9E8-C22D-4F76-940C-5A4436495AB3}" type="presParOf" srcId="{020130E6-308E-48D0-AB7E-CF29CCA08BCB}" destId="{DE964734-816C-4D8A-88D4-C178DDF24A74}" srcOrd="7" destOrd="0" presId="urn:microsoft.com/office/officeart/2005/8/layout/radial5"/>
    <dgm:cxn modelId="{4BE4248A-F346-4069-B401-E0C8F5812002}" type="presParOf" srcId="{DE964734-816C-4D8A-88D4-C178DDF24A74}" destId="{5BB271D4-7214-40DC-A3EC-1C9F638ACDAD}" srcOrd="0" destOrd="0" presId="urn:microsoft.com/office/officeart/2005/8/layout/radial5"/>
    <dgm:cxn modelId="{29321C40-F299-4837-8336-F3345424D0C7}" type="presParOf" srcId="{020130E6-308E-48D0-AB7E-CF29CCA08BCB}" destId="{A2B43E8A-098E-4E2E-84FC-95B3B057F811}" srcOrd="8" destOrd="0" presId="urn:microsoft.com/office/officeart/2005/8/layout/radial5"/>
    <dgm:cxn modelId="{0880FA19-0945-4DF4-8421-2CFB42520351}" type="presParOf" srcId="{020130E6-308E-48D0-AB7E-CF29CCA08BCB}" destId="{B9DF9917-69D7-4F5B-8E87-4D8305C676E0}" srcOrd="9" destOrd="0" presId="urn:microsoft.com/office/officeart/2005/8/layout/radial5"/>
    <dgm:cxn modelId="{BB1F609C-A84D-4D76-A1FD-9A2125FF85DB}" type="presParOf" srcId="{B9DF9917-69D7-4F5B-8E87-4D8305C676E0}" destId="{C2639BEB-8C2E-47D2-B6F3-9953AD2787C0}" srcOrd="0" destOrd="0" presId="urn:microsoft.com/office/officeart/2005/8/layout/radial5"/>
    <dgm:cxn modelId="{E9CDDC6E-C141-4B73-9CDC-C5655880F0D8}" type="presParOf" srcId="{020130E6-308E-48D0-AB7E-CF29CCA08BCB}" destId="{BC23E903-9A21-448C-9351-CC52E581BD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03047-DBCB-48C8-BE97-26D88511A36B}">
      <dsp:nvSpPr>
        <dsp:cNvPr id="0" name=""/>
        <dsp:cNvSpPr/>
      </dsp:nvSpPr>
      <dsp:spPr>
        <a:xfrm>
          <a:off x="2071704" y="1357323"/>
          <a:ext cx="1593549" cy="15114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071704" y="1357323"/>
        <a:ext cx="1593549" cy="1511433"/>
      </dsp:txXfrm>
    </dsp:sp>
    <dsp:sp modelId="{4118B7CF-40CE-4FC2-91CF-3DE16085FD96}">
      <dsp:nvSpPr>
        <dsp:cNvPr id="0" name=""/>
        <dsp:cNvSpPr/>
      </dsp:nvSpPr>
      <dsp:spPr>
        <a:xfrm rot="5400000">
          <a:off x="2762434" y="1033386"/>
          <a:ext cx="212088" cy="41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5400000">
        <a:off x="2762434" y="1033386"/>
        <a:ext cx="212088" cy="411732"/>
      </dsp:txXfrm>
    </dsp:sp>
    <dsp:sp modelId="{101551E4-0DBF-44C5-A864-C5FEADB72778}">
      <dsp:nvSpPr>
        <dsp:cNvPr id="0" name=""/>
        <dsp:cNvSpPr/>
      </dsp:nvSpPr>
      <dsp:spPr>
        <a:xfrm>
          <a:off x="2118376" y="2072"/>
          <a:ext cx="1500204" cy="1111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團隊合作</a:t>
          </a:r>
        </a:p>
      </dsp:txBody>
      <dsp:txXfrm>
        <a:off x="2118376" y="2072"/>
        <a:ext cx="1500204" cy="1111806"/>
      </dsp:txXfrm>
    </dsp:sp>
    <dsp:sp modelId="{61C8BF1B-7802-4EC0-AD27-E9F04F1BF831}">
      <dsp:nvSpPr>
        <dsp:cNvPr id="0" name=""/>
        <dsp:cNvSpPr/>
      </dsp:nvSpPr>
      <dsp:spPr>
        <a:xfrm rot="9957600">
          <a:off x="3645580" y="1692080"/>
          <a:ext cx="166064" cy="41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9957600">
        <a:off x="3645580" y="1692080"/>
        <a:ext cx="166064" cy="411732"/>
      </dsp:txXfrm>
    </dsp:sp>
    <dsp:sp modelId="{B530B6FC-E782-45E6-97E4-B0CFFD2864D8}">
      <dsp:nvSpPr>
        <dsp:cNvPr id="0" name=""/>
        <dsp:cNvSpPr/>
      </dsp:nvSpPr>
      <dsp:spPr>
        <a:xfrm>
          <a:off x="3786211" y="1143006"/>
          <a:ext cx="1476656" cy="1111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創造能力</a:t>
          </a:r>
        </a:p>
      </dsp:txBody>
      <dsp:txXfrm>
        <a:off x="3786211" y="1143006"/>
        <a:ext cx="1476656" cy="1111806"/>
      </dsp:txXfrm>
    </dsp:sp>
    <dsp:sp modelId="{48519489-0151-47FD-96CC-BFC38B7E5E6F}">
      <dsp:nvSpPr>
        <dsp:cNvPr id="0" name=""/>
        <dsp:cNvSpPr/>
      </dsp:nvSpPr>
      <dsp:spPr>
        <a:xfrm rot="13957905">
          <a:off x="3304548" y="2576590"/>
          <a:ext cx="178622" cy="41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3957905">
        <a:off x="3304548" y="2576590"/>
        <a:ext cx="178622" cy="411732"/>
      </dsp:txXfrm>
    </dsp:sp>
    <dsp:sp modelId="{BAB18145-023B-4CE2-A9C1-F8E69B232B39}">
      <dsp:nvSpPr>
        <dsp:cNvPr id="0" name=""/>
        <dsp:cNvSpPr/>
      </dsp:nvSpPr>
      <dsp:spPr>
        <a:xfrm>
          <a:off x="3071830" y="2817283"/>
          <a:ext cx="1517993" cy="11118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閱讀能力</a:t>
          </a:r>
        </a:p>
      </dsp:txBody>
      <dsp:txXfrm>
        <a:off x="3071830" y="2817283"/>
        <a:ext cx="1517993" cy="1111806"/>
      </dsp:txXfrm>
    </dsp:sp>
    <dsp:sp modelId="{DE964734-816C-4D8A-88D4-C178DDF24A74}">
      <dsp:nvSpPr>
        <dsp:cNvPr id="0" name=""/>
        <dsp:cNvSpPr/>
      </dsp:nvSpPr>
      <dsp:spPr>
        <a:xfrm rot="18375375">
          <a:off x="2284209" y="2597546"/>
          <a:ext cx="155903" cy="41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8375375">
        <a:off x="2284209" y="2597546"/>
        <a:ext cx="155903" cy="411732"/>
      </dsp:txXfrm>
    </dsp:sp>
    <dsp:sp modelId="{A2B43E8A-098E-4E2E-84FC-95B3B057F811}">
      <dsp:nvSpPr>
        <dsp:cNvPr id="0" name=""/>
        <dsp:cNvSpPr/>
      </dsp:nvSpPr>
      <dsp:spPr>
        <a:xfrm>
          <a:off x="1143005" y="2817283"/>
          <a:ext cx="1602568" cy="1111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藝術涵養</a:t>
          </a:r>
        </a:p>
      </dsp:txBody>
      <dsp:txXfrm>
        <a:off x="1143005" y="2817283"/>
        <a:ext cx="1602568" cy="1111806"/>
      </dsp:txXfrm>
    </dsp:sp>
    <dsp:sp modelId="{B9DF9917-69D7-4F5B-8E87-4D8305C676E0}">
      <dsp:nvSpPr>
        <dsp:cNvPr id="0" name=""/>
        <dsp:cNvSpPr/>
      </dsp:nvSpPr>
      <dsp:spPr>
        <a:xfrm rot="1195409">
          <a:off x="1968577" y="1608555"/>
          <a:ext cx="152066" cy="41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195409">
        <a:off x="1968577" y="1608555"/>
        <a:ext cx="152066" cy="411732"/>
      </dsp:txXfrm>
    </dsp:sp>
    <dsp:sp modelId="{BC23E903-9A21-448C-9351-CC52E581BD0F}">
      <dsp:nvSpPr>
        <dsp:cNvPr id="0" name=""/>
        <dsp:cNvSpPr/>
      </dsp:nvSpPr>
      <dsp:spPr>
        <a:xfrm>
          <a:off x="642941" y="1000136"/>
          <a:ext cx="1377616" cy="11118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國際視野</a:t>
          </a:r>
        </a:p>
      </dsp:txBody>
      <dsp:txXfrm>
        <a:off x="642941" y="1000136"/>
        <a:ext cx="1377616" cy="1111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AC6665-B736-4253-A51F-768532E8C2A7}" type="datetimeFigureOut">
              <a:rPr lang="zh-TW" altLang="en-US"/>
              <a:pPr>
                <a:defRPr/>
              </a:pPr>
              <a:t>2014/9/12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EABCF6-32FA-4940-952B-34747F44C0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26AC00-4029-49EC-8B67-B4D7CA152155}" type="datetimeFigureOut">
              <a:rPr lang="zh-TW" altLang="en-US"/>
              <a:pPr>
                <a:defRPr/>
              </a:pPr>
              <a:t>2014/9/12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C4BDB0-07BD-436A-89BE-99A0E79B9B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B955EB-A492-44DF-BCC9-68E1EF24A3A8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D34C-3F16-4D16-950D-47EDF7C35613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EFFB-2292-4F53-A7C9-792D680880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91CC-2CF2-471B-A713-66DC91C55D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7706-CA45-4902-A951-B13F56C28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CFA4-AD40-48AE-BC86-080DC61710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D67E-54DB-42E8-B55E-BA64EBBB2B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DDD7-299A-42E3-AD87-2049B3EA53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1245-2F15-4342-A15F-2C146BF6C5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A494-404A-46FD-8F48-09881049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AB51-FD01-46E1-9D8C-943FF562B6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D68-9C8B-4AC2-B3BE-1ECA7D758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5B0B-BBD6-47DF-BE98-9E8F257672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1F9A24-43F7-4A6D-9738-EA89FA969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04A7B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04A7B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37609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esource.blsh.tp.edu.tw/photo/photo/&#23416;&#21209;&#34389;/99&#23416;&#24180;&#24230;20&#36913;&#24180;&#26657;&#24950;&#27963;&#21205;/991106&#26657;&#24950;&#30070;&#26085;&#27963;&#21205;/&#34920;&#28436;&#27963;&#21205;/IMG_6018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pic\素材\海報背景\2009226113519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74163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標題 3"/>
          <p:cNvSpPr>
            <a:spLocks noGrp="1"/>
          </p:cNvSpPr>
          <p:nvPr>
            <p:ph type="ctrTitle"/>
          </p:nvPr>
        </p:nvSpPr>
        <p:spPr>
          <a:xfrm>
            <a:off x="684213" y="571500"/>
            <a:ext cx="7772400" cy="2497138"/>
          </a:xfrm>
        </p:spPr>
        <p:txBody>
          <a:bodyPr/>
          <a:lstStyle/>
          <a:p>
            <a:pPr eaLnBrk="1" hangingPunct="1"/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度學校日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學務處報告 </a:t>
            </a:r>
          </a:p>
        </p:txBody>
      </p:sp>
      <p:sp>
        <p:nvSpPr>
          <p:cNvPr id="2052" name="副標題 4"/>
          <p:cNvSpPr>
            <a:spLocks noGrp="1"/>
          </p:cNvSpPr>
          <p:nvPr>
            <p:ph type="subTitle" idx="1"/>
          </p:nvPr>
        </p:nvSpPr>
        <p:spPr>
          <a:xfrm>
            <a:off x="1643063" y="3933825"/>
            <a:ext cx="6500812" cy="1655763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002060"/>
                </a:solidFill>
              </a:rPr>
              <a:t>學務主任</a:t>
            </a:r>
            <a:r>
              <a:rPr lang="zh-TW" altLang="en-US" sz="4000" dirty="0" smtClean="0">
                <a:solidFill>
                  <a:srgbClr val="002060"/>
                </a:solidFill>
              </a:rPr>
              <a:t>：余定</a:t>
            </a:r>
            <a:r>
              <a:rPr lang="zh-TW" altLang="en-US" sz="4000" dirty="0" smtClean="0">
                <a:solidFill>
                  <a:srgbClr val="002060"/>
                </a:solidFill>
              </a:rPr>
              <a:t>華</a:t>
            </a:r>
            <a:r>
              <a:rPr lang="zh-TW" altLang="en-US" sz="4000" dirty="0" smtClean="0">
                <a:solidFill>
                  <a:srgbClr val="002060"/>
                </a:solidFill>
              </a:rPr>
              <a:t>主任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TW" sz="4000" dirty="0" smtClean="0">
                <a:solidFill>
                  <a:srgbClr val="FF0000"/>
                </a:solidFill>
              </a:rPr>
              <a:t>103.09.13</a:t>
            </a:r>
            <a:endParaRPr lang="zh-TW" altLang="en-US" sz="4000" b="0" dirty="0" smtClean="0">
              <a:solidFill>
                <a:srgbClr val="FF0000"/>
              </a:solidFill>
            </a:endParaRPr>
          </a:p>
        </p:txBody>
      </p:sp>
      <p:pic>
        <p:nvPicPr>
          <p:cNvPr id="2053" name="圖片 4" descr="右百齡校徽767x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714750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00063" y="1643063"/>
            <a:ext cx="8358187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本校盒餐供應商為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榮彬、福氣、福客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三家食品廠。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監督食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材原料，要求提供進貨單據。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檢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視菜單，要求停止供應餃類餐點。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實地訪查：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9/9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榮彬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9/12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福客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DSC03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3921971" cy="2862318"/>
          </a:xfrm>
          <a:prstGeom prst="rect">
            <a:avLst/>
          </a:prstGeom>
        </p:spPr>
      </p:pic>
      <p:pic>
        <p:nvPicPr>
          <p:cNvPr id="7" name="圖片 6" descr="DSC03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3" y="1556792"/>
            <a:ext cx="4032448" cy="2942946"/>
          </a:xfrm>
          <a:prstGeom prst="rect">
            <a:avLst/>
          </a:prstGeom>
        </p:spPr>
      </p:pic>
      <p:pic>
        <p:nvPicPr>
          <p:cNvPr id="9" name="圖片 8" descr="DSC031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0120" y="4023066"/>
            <a:ext cx="3884449" cy="2834934"/>
          </a:xfrm>
          <a:prstGeom prst="rect">
            <a:avLst/>
          </a:prstGeom>
        </p:spPr>
      </p:pic>
      <p:pic>
        <p:nvPicPr>
          <p:cNvPr id="10" name="圖片 9" descr="DSC031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077072"/>
            <a:ext cx="3699973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DSC03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779658"/>
            <a:ext cx="4104456" cy="3078342"/>
          </a:xfrm>
          <a:prstGeom prst="rect">
            <a:avLst/>
          </a:prstGeom>
        </p:spPr>
      </p:pic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DSC03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484784"/>
            <a:ext cx="4128458" cy="3096344"/>
          </a:xfrm>
          <a:prstGeom prst="rect">
            <a:avLst/>
          </a:prstGeom>
        </p:spPr>
      </p:pic>
      <p:pic>
        <p:nvPicPr>
          <p:cNvPr id="12" name="圖片 11" descr="DSC03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484784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DSC03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5435" y="2204864"/>
            <a:ext cx="5088565" cy="3816424"/>
          </a:xfrm>
          <a:prstGeom prst="rect">
            <a:avLst/>
          </a:prstGeom>
        </p:spPr>
      </p:pic>
      <p:pic>
        <p:nvPicPr>
          <p:cNvPr id="10" name="圖片 9" descr="DSC03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508856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IMAG0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556792"/>
            <a:ext cx="4624081" cy="2592288"/>
          </a:xfrm>
          <a:prstGeom prst="rect">
            <a:avLst/>
          </a:prstGeom>
        </p:spPr>
      </p:pic>
      <p:pic>
        <p:nvPicPr>
          <p:cNvPr id="9" name="圖片 8" descr="IMAG01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700808"/>
            <a:ext cx="2891153" cy="5157192"/>
          </a:xfrm>
          <a:prstGeom prst="rect">
            <a:avLst/>
          </a:prstGeom>
        </p:spPr>
      </p:pic>
      <p:pic>
        <p:nvPicPr>
          <p:cNvPr id="11" name="圖片 10" descr="IMAG0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70123"/>
            <a:ext cx="5508104" cy="308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食品安全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IMAG0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56814"/>
            <a:ext cx="2915816" cy="5201186"/>
          </a:xfrm>
          <a:prstGeom prst="rect">
            <a:avLst/>
          </a:prstGeom>
        </p:spPr>
      </p:pic>
      <p:pic>
        <p:nvPicPr>
          <p:cNvPr id="12" name="圖片 11" descr="IMAG0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700808"/>
            <a:ext cx="2891153" cy="5157192"/>
          </a:xfrm>
          <a:prstGeom prst="rect">
            <a:avLst/>
          </a:prstGeom>
        </p:spPr>
      </p:pic>
      <p:pic>
        <p:nvPicPr>
          <p:cNvPr id="13" name="圖片 12" descr="IMAG0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772816"/>
            <a:ext cx="2850785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0" y="-26988"/>
            <a:ext cx="9144000" cy="1619251"/>
            <a:chOff x="0" y="-26988"/>
            <a:chExt cx="9144001" cy="1618720"/>
          </a:xfrm>
        </p:grpSpPr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1" cy="13414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9222" name="Picture 7" descr="D:\pic\素材\LINE\line-5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9144000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的小叮嚀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00063" y="1643063"/>
            <a:ext cx="8358187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上下學時學生採人車分道；請家長盡量不要以騎乘機車方式過人行道、開車則停靠大門兩側，勿影響人車動線。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7~9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時校門前道路有調撥車道，請家長注意安全，有開車家長切勿任意迴轉。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急難救助及午餐補助之申請窗口衛生組。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iStockphoto,倖存,地球,容易受傷,手,樹,環保議題,環境保護,生態學,脆弱,自然,自然保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4006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群組 15"/>
          <p:cNvGrpSpPr>
            <a:grpSpLocks/>
          </p:cNvGrpSpPr>
          <p:nvPr/>
        </p:nvGrpSpPr>
        <p:grpSpPr bwMode="auto">
          <a:xfrm>
            <a:off x="0" y="-26988"/>
            <a:ext cx="9144000" cy="1665288"/>
            <a:chOff x="0" y="-26988"/>
            <a:chExt cx="9144000" cy="1665867"/>
          </a:xfrm>
        </p:grpSpPr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0" y="-26988"/>
              <a:ext cx="9144000" cy="1341878"/>
            </a:xfrm>
            <a:prstGeom prst="rect">
              <a:avLst/>
            </a:prstGeom>
            <a:solidFill>
              <a:srgbClr val="0092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10253" name="Picture 7" descr="D:\pic\素材\LINE\qrL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24744"/>
              <a:ext cx="9144000" cy="51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成就每一個孩子</a:t>
            </a:r>
            <a:r>
              <a:rPr lang="zh-TW" altLang="en-US" smtClean="0">
                <a:solidFill>
                  <a:srgbClr val="FFE7E7"/>
                </a:solidFill>
              </a:rPr>
              <a:t>需要你我的合作</a:t>
            </a:r>
          </a:p>
        </p:txBody>
      </p:sp>
      <p:sp>
        <p:nvSpPr>
          <p:cNvPr id="7" name="橢圓 6"/>
          <p:cNvSpPr/>
          <p:nvPr/>
        </p:nvSpPr>
        <p:spPr>
          <a:xfrm>
            <a:off x="323850" y="4581525"/>
            <a:ext cx="2160588" cy="2016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學校</a:t>
            </a:r>
          </a:p>
        </p:txBody>
      </p:sp>
      <p:sp>
        <p:nvSpPr>
          <p:cNvPr id="8" name="橢圓 7"/>
          <p:cNvSpPr/>
          <p:nvPr/>
        </p:nvSpPr>
        <p:spPr>
          <a:xfrm>
            <a:off x="3348038" y="1844675"/>
            <a:ext cx="2160587" cy="21605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56325" y="4508500"/>
            <a:ext cx="2305050" cy="2016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家長</a:t>
            </a:r>
          </a:p>
        </p:txBody>
      </p:sp>
      <p:sp>
        <p:nvSpPr>
          <p:cNvPr id="10248" name="文字方塊 21"/>
          <p:cNvSpPr txBox="1">
            <a:spLocks noChangeArrowheads="1"/>
          </p:cNvSpPr>
          <p:nvPr/>
        </p:nvSpPr>
        <p:spPr bwMode="auto">
          <a:xfrm>
            <a:off x="3563938" y="2636838"/>
            <a:ext cx="165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</a:p>
        </p:txBody>
      </p:sp>
      <p:sp>
        <p:nvSpPr>
          <p:cNvPr id="24" name="左-右雙向箭號 23"/>
          <p:cNvSpPr/>
          <p:nvPr/>
        </p:nvSpPr>
        <p:spPr>
          <a:xfrm>
            <a:off x="3347864" y="5445224"/>
            <a:ext cx="2160588" cy="792088"/>
          </a:xfrm>
          <a:prstGeom prst="leftRightArrow">
            <a:avLst/>
          </a:prstGeom>
          <a:gradFill flip="none" rotWithShape="1">
            <a:gsLst>
              <a:gs pos="0">
                <a:srgbClr val="71DCF5">
                  <a:shade val="30000"/>
                  <a:satMod val="115000"/>
                </a:srgbClr>
              </a:gs>
              <a:gs pos="50000">
                <a:srgbClr val="71DCF5">
                  <a:shade val="67500"/>
                  <a:satMod val="115000"/>
                </a:srgbClr>
              </a:gs>
              <a:gs pos="100000">
                <a:srgbClr val="71DCF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組工作職掌</a:t>
            </a:r>
          </a:p>
        </p:txBody>
      </p:sp>
      <p:pic>
        <p:nvPicPr>
          <p:cNvPr id="4100" name="Picture 7" descr="D:\pic\素材\LINE\line-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G:\百齡高中\2011.08.24-25_新生始業輔導_照片\P105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18088" y="-2971800"/>
            <a:ext cx="19177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G:\百齡高中\P1050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18088" y="-2971800"/>
            <a:ext cx="2876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文字方塊 14"/>
          <p:cNvSpPr txBox="1">
            <a:spLocks noChangeArrowheads="1"/>
          </p:cNvSpPr>
          <p:nvPr/>
        </p:nvSpPr>
        <p:spPr bwMode="auto">
          <a:xfrm>
            <a:off x="500063" y="1928813"/>
            <a:ext cx="8001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TW" altLang="zh-TW" sz="2800" b="1">
                <a:latin typeface="標楷體" pitchFamily="65" charset="-120"/>
                <a:ea typeface="標楷體" pitchFamily="65" charset="-120"/>
              </a:rPr>
              <a:t>學生活動組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:教育旅行、</a:t>
            </a: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校慶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、包中活動、高中社團活動、國中聯課活動及重大慶典等活動規劃與執行。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zh-TW" altLang="zh-TW" sz="2800" b="1">
                <a:latin typeface="標楷體" pitchFamily="65" charset="-120"/>
                <a:ea typeface="標楷體" pitchFamily="65" charset="-120"/>
              </a:rPr>
              <a:t>生輔（教）組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:生活教育、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安全教育、</a:t>
            </a: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服務學習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、就學貸款及請假、獎懲、服儀等業務。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zh-TW" altLang="zh-TW" sz="2800" b="1">
                <a:latin typeface="標楷體" pitchFamily="65" charset="-120"/>
                <a:ea typeface="標楷體" pitchFamily="65" charset="-120"/>
              </a:rPr>
              <a:t>衛生組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校內外助學</a:t>
            </a: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金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與學生團體保險、衛生保健與飲食清潔、校園環境維護與資源回收。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zh-TW" altLang="zh-TW" sz="2800" b="1">
                <a:latin typeface="標楷體" pitchFamily="65" charset="-120"/>
                <a:ea typeface="標楷體" pitchFamily="65" charset="-120"/>
              </a:rPr>
              <a:t>體育組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:校內外運動競賽、體適能、校慶運動會。    </a:t>
            </a:r>
          </a:p>
          <a:p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pic\素材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116013" y="1773238"/>
            <a:ext cx="7056437" cy="410368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11430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0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5288" y="84138"/>
            <a:ext cx="8132762" cy="1905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發展學生多元能力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3" name="資料庫圖表 12"/>
          <p:cNvGraphicFramePr/>
          <p:nvPr/>
        </p:nvGraphicFramePr>
        <p:xfrm>
          <a:off x="1643042" y="1714488"/>
          <a:ext cx="578647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\\192.168.0.65\學活組\活動照\981225高中包中\學務處\DSC0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3206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</a:t>
            </a:r>
          </a:p>
        </p:txBody>
      </p:sp>
      <p:sp>
        <p:nvSpPr>
          <p:cNvPr id="1126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1052513"/>
            <a:ext cx="8540750" cy="40322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en-US" altLang="zh-TW" smtClean="0">
              <a:solidFill>
                <a:srgbClr val="33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mtClean="0"/>
              <a:t>※</a:t>
            </a:r>
            <a:r>
              <a:rPr lang="zh-TW" altLang="en-US" sz="4000" smtClean="0">
                <a:solidFill>
                  <a:srgbClr val="FF0000"/>
                </a:solidFill>
              </a:rPr>
              <a:t>核心</a:t>
            </a:r>
            <a:r>
              <a:rPr lang="zh-TW" altLang="en-US" smtClean="0">
                <a:solidFill>
                  <a:srgbClr val="FFC000"/>
                </a:solidFill>
              </a:rPr>
              <a:t>價值</a:t>
            </a:r>
            <a:r>
              <a:rPr lang="zh-TW" altLang="en-US" smtClean="0"/>
              <a:t>的建立</a:t>
            </a:r>
            <a:r>
              <a:rPr lang="en-US" altLang="zh-TW" smtClean="0"/>
              <a:t>—</a:t>
            </a:r>
            <a:r>
              <a:rPr lang="zh-TW" altLang="en-US" smtClean="0">
                <a:solidFill>
                  <a:srgbClr val="FF0000"/>
                </a:solidFill>
              </a:rPr>
              <a:t>誠實、尊重、感恩、責任</a:t>
            </a:r>
          </a:p>
        </p:txBody>
      </p:sp>
      <p:pic>
        <p:nvPicPr>
          <p:cNvPr id="11270" name="Picture 7" descr="D:\pic\素材\LINE\line-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下箭號 7"/>
          <p:cNvSpPr/>
          <p:nvPr/>
        </p:nvSpPr>
        <p:spPr>
          <a:xfrm>
            <a:off x="6929438" y="2781300"/>
            <a:ext cx="428625" cy="1004888"/>
          </a:xfrm>
          <a:prstGeom prst="downArrow">
            <a:avLst/>
          </a:prstGeom>
          <a:solidFill>
            <a:srgbClr val="71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272" name="Picture 2" descr="\\192.168.0.65\學活組\活動照\991224高三包中\DSCN4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636838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\\192.168.0.65\學活組\活動照\980928敬師活動\IMG_1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175125"/>
            <a:ext cx="35766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圓角化單一角落矩形 11"/>
          <p:cNvSpPr/>
          <p:nvPr/>
        </p:nvSpPr>
        <p:spPr>
          <a:xfrm>
            <a:off x="179388" y="2852738"/>
            <a:ext cx="2449512" cy="431800"/>
          </a:xfrm>
          <a:prstGeom prst="round1Rect">
            <a:avLst/>
          </a:prstGeom>
          <a:solidFill>
            <a:srgbClr val="FF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高三高中活動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化單一角落矩形 12"/>
          <p:cNvSpPr/>
          <p:nvPr/>
        </p:nvSpPr>
        <p:spPr>
          <a:xfrm>
            <a:off x="4859338" y="4292600"/>
            <a:ext cx="3168650" cy="720725"/>
          </a:xfrm>
          <a:prstGeom prst="round1Rect">
            <a:avLst/>
          </a:prstGeom>
          <a:solidFill>
            <a:srgbClr val="FF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教師節敬師活動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76" name="Picture 9" descr="G:\百齡高中\DSCN4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537075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>
            <a:off x="0" y="5562600"/>
            <a:ext cx="2555875" cy="1295400"/>
          </a:xfrm>
          <a:prstGeom prst="ellipse">
            <a:avLst/>
          </a:prstGeom>
          <a:solidFill>
            <a:srgbClr val="FAC9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聖誕節活動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SC05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24318"/>
            <a:ext cx="2643206" cy="263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0" descr="http://resource.blsh.tp.edu.tw/photo/photo/學務處/99學年度20週年校慶活動/991106校慶當日活動/創意進場/IMG_54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500570"/>
            <a:ext cx="2597056" cy="215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</a:t>
            </a:r>
          </a:p>
        </p:txBody>
      </p:sp>
      <p:sp>
        <p:nvSpPr>
          <p:cNvPr id="8198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1052513"/>
            <a:ext cx="8540750" cy="40322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en-US" altLang="zh-TW" dirty="0" smtClean="0">
              <a:solidFill>
                <a:srgbClr val="33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zh-TW" altLang="en-US" sz="2800" dirty="0" smtClean="0"/>
              <a:t>一、品德教育</a:t>
            </a:r>
            <a:r>
              <a:rPr lang="zh-TW" altLang="en-US" sz="2800" dirty="0" smtClean="0">
                <a:solidFill>
                  <a:srgbClr val="FF0000"/>
                </a:solidFill>
              </a:rPr>
              <a:t>核心價值</a:t>
            </a:r>
            <a:r>
              <a:rPr lang="en-US" altLang="zh-TW" sz="2800" dirty="0" smtClean="0">
                <a:solidFill>
                  <a:srgbClr val="FF0000"/>
                </a:solidFill>
              </a:rPr>
              <a:t>—</a:t>
            </a:r>
            <a:r>
              <a:rPr lang="zh-TW" altLang="en-US" sz="2800" dirty="0" smtClean="0">
                <a:solidFill>
                  <a:srgbClr val="FF0000"/>
                </a:solidFill>
              </a:rPr>
              <a:t>誠實、尊重、感恩、責任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二、辦理校慶、領袖營、大師講座</a:t>
            </a:r>
            <a:r>
              <a:rPr lang="zh-TW" altLang="en-US" sz="2800" dirty="0" smtClean="0">
                <a:solidFill>
                  <a:srgbClr val="FF0000"/>
                </a:solidFill>
              </a:rPr>
              <a:t>、隔宿露營等</a:t>
            </a:r>
            <a:r>
              <a:rPr lang="zh-TW" altLang="en-US" sz="2800" dirty="0" smtClean="0">
                <a:solidFill>
                  <a:srgbClr val="FF0000"/>
                </a:solidFill>
              </a:rPr>
              <a:t>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zh-TW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8199" name="Picture 7" descr="D:\pic\素材\LINE\line-5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7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\\192.168.0.65\圖書館\100學年度\與大師有約演講\吳晟演講\照片\演講照片\DSCN7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571744"/>
            <a:ext cx="2787650" cy="215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" descr="P1050082.JPG"/>
          <p:cNvPicPr>
            <a:picLocks noGrp="1" noChangeAspect="1"/>
          </p:cNvPicPr>
          <p:nvPr isPhoto="1"/>
        </p:nvPicPr>
        <p:blipFill>
          <a:blip r:embed="rId7" cstate="email"/>
          <a:srcRect t="26066"/>
          <a:stretch>
            <a:fillRect/>
          </a:stretch>
        </p:blipFill>
        <p:spPr bwMode="auto">
          <a:xfrm>
            <a:off x="2143108" y="2643182"/>
            <a:ext cx="34455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 descr="http://resource.blsh.tp.edu.tw/photo/photo/學務處/99學年度20週年校慶活動/991106校慶當日活動/表演活動/IMG_6018.JPG">
            <a:hlinkClick r:id="rId8" tgtFrame="_blank" tooltip="./photo/學務處/99學年度20週年校慶活動/991106校慶當日活動/表演活動/IMG_6018.JPG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5000636"/>
            <a:ext cx="2571768" cy="1571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0804山訓課程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596" y="2643182"/>
            <a:ext cx="1785950" cy="253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</a:t>
            </a:r>
          </a:p>
        </p:txBody>
      </p:sp>
      <p:pic>
        <p:nvPicPr>
          <p:cNvPr id="5124" name="Picture 7" descr="D:\pic\素材\LINE\line-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文字方塊 9"/>
          <p:cNvSpPr txBox="1">
            <a:spLocks noChangeArrowheads="1"/>
          </p:cNvSpPr>
          <p:nvPr/>
        </p:nvSpPr>
        <p:spPr bwMode="auto">
          <a:xfrm>
            <a:off x="571500" y="1571625"/>
            <a:ext cx="82867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高中社團</a:t>
            </a:r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必修課程，上課時間每雙週五第六、七節（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1410~1600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），可延長練習至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1800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；依據社團管理辦法，若平日需加強練習，必須事先申請並規定至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1800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結束。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國中聯課：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必修課程，上課時間每週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二節（國七）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節（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國八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http://ephoto.blsh.tp.edu.tw/photo/convert.php?dir=e6a0a1e685b6e6b4bbe58b952f31303020e6a0a1e685b6&amp;name=50313037303531362e4a5047&amp;type=5&amp;v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143380"/>
            <a:ext cx="2701501" cy="232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8633"/>
            <a:ext cx="3160682" cy="224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ttp://ephoto.blsh.tp.edu.tw/photo/convert.php?dir=e6b4bbe58b95e7abb6e8b3bd2f31303030353032e6af8de8a6aae7af80e59089e4bb96e7a4bee8a1a8e6bc94&amp;name=494d475f353937312e6a7067&amp;type=5&amp;v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429132"/>
            <a:ext cx="3090016" cy="189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活動行事簡歷</a:t>
            </a:r>
          </a:p>
        </p:txBody>
      </p:sp>
      <p:pic>
        <p:nvPicPr>
          <p:cNvPr id="3076" name="Picture 7" descr="D:\pic\素材\LINE\line-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87624" y="1628800"/>
          <a:ext cx="7072313" cy="4626894"/>
        </p:xfrm>
        <a:graphic>
          <a:graphicData uri="http://schemas.openxmlformats.org/drawingml/2006/table">
            <a:tbl>
              <a:tblPr/>
              <a:tblGrid>
                <a:gridCol w="3535363"/>
                <a:gridCol w="3536950"/>
              </a:tblGrid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5004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大隊接力預賽</a:t>
                      </a:r>
                      <a:endParaRPr kumimoji="0" lang="zh-TW" alt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</a:t>
                      </a:r>
                      <a:r>
                        <a:rPr kumimoji="0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高一班際舞蹈比賽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校慶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</a:t>
                      </a:r>
                      <a:endParaRPr kumimoji="0" 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（六）</a:t>
                      </a:r>
                      <a:endParaRPr kumimoji="0" 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新生健康檢查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高三包中活動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26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（五）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國九教育旅行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29~31</a:t>
                      </a: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</a:t>
            </a:r>
          </a:p>
        </p:txBody>
      </p:sp>
      <p:pic>
        <p:nvPicPr>
          <p:cNvPr id="6148" name="Picture 7" descr="D:\pic\素材\LINE\line-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G:\百齡高中\2011.08.24-25_新生始業輔導_照片\P105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18088" y="-2971800"/>
            <a:ext cx="19177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G:\百齡高中\P1050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18088" y="-2971800"/>
            <a:ext cx="2876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文字方塊 9"/>
          <p:cNvSpPr txBox="1">
            <a:spLocks noChangeArrowheads="1"/>
          </p:cNvSpPr>
          <p:nvPr/>
        </p:nvSpPr>
        <p:spPr bwMode="auto">
          <a:xfrm>
            <a:off x="571500" y="2000250"/>
            <a:ext cx="82867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高中社團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必修課程，上課時間每雙週五第六、七節（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14:05~16:00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），可延長練習至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18:00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；依據社團管理辦法，若平日需加強練習，必須事先申請並規定至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18:00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結束。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國中聯課：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必修課程，上課時間每週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二節（國七）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節（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國八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41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生活常規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495800" cy="4525963"/>
          </a:xfrm>
        </p:spPr>
        <p:txBody>
          <a:bodyPr/>
          <a:lstStyle/>
          <a:p>
            <a:pPr lvl="0">
              <a:buFont typeface="Wingdings" pitchFamily="2" charset="2"/>
              <a:buChar char="l"/>
            </a:pP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本學期新修訂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「學生使用行動電話（含可供通訊之智慧型機具）管理規範」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，明訂在校期間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7:30~17:00(16:00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放學後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，不得使用手機，除教師因教學需要，或學生因緊急狀況經導師同意者，不在此限。</a:t>
            </a:r>
          </a:p>
          <a:p>
            <a:pPr>
              <a:buFont typeface="Wingdings" pitchFamily="2" charset="2"/>
              <a:buChar char="l"/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1" name="內容版面配置區 10" descr="200911251048219146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816424" cy="3816424"/>
          </a:xfrm>
        </p:spPr>
      </p:pic>
      <p:pic>
        <p:nvPicPr>
          <p:cNvPr id="6148" name="Picture 7" descr="D:\pic\素材\LINE\line-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813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G:\百齡高中\2011.08.24-25_新生始業輔導_照片\P105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18088" y="-2971800"/>
            <a:ext cx="19177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G:\百齡高中\P1050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18088" y="-2971800"/>
            <a:ext cx="2876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616</Words>
  <Application>Microsoft Office PowerPoint</Application>
  <PresentationFormat>如螢幕大小 (4:3)</PresentationFormat>
  <Paragraphs>75</Paragraphs>
  <Slides>17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Arial</vt:lpstr>
      <vt:lpstr>新細明體</vt:lpstr>
      <vt:lpstr>Wingdings</vt:lpstr>
      <vt:lpstr>微軟正黑體</vt:lpstr>
      <vt:lpstr>Calibri</vt:lpstr>
      <vt:lpstr>標楷體</vt:lpstr>
      <vt:lpstr>Times New Roman</vt:lpstr>
      <vt:lpstr>Office 佈景主題</vt:lpstr>
      <vt:lpstr>103學年度學校日 學務處報告 </vt:lpstr>
      <vt:lpstr>各組工作職掌</vt:lpstr>
      <vt:lpstr>發展學生多元能力 </vt:lpstr>
      <vt:lpstr>品德教育</vt:lpstr>
      <vt:lpstr>多元活動</vt:lpstr>
      <vt:lpstr>多元課程</vt:lpstr>
      <vt:lpstr>重要活動行事簡歷</vt:lpstr>
      <vt:lpstr>多元課程</vt:lpstr>
      <vt:lpstr>生活常規</vt:lpstr>
      <vt:lpstr>食品安全</vt:lpstr>
      <vt:lpstr>食品安全</vt:lpstr>
      <vt:lpstr>食品安全</vt:lpstr>
      <vt:lpstr>食品安全</vt:lpstr>
      <vt:lpstr>食品安全</vt:lpstr>
      <vt:lpstr>食品安全</vt:lpstr>
      <vt:lpstr>愛的小叮嚀</vt:lpstr>
      <vt:lpstr>成就每一個孩子需要你我的合作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教師的情緒管理</dc:title>
  <dc:creator>user</dc:creator>
  <cp:lastModifiedBy>USER</cp:lastModifiedBy>
  <cp:revision>146</cp:revision>
  <dcterms:created xsi:type="dcterms:W3CDTF">2004-10-16T03:15:21Z</dcterms:created>
  <dcterms:modified xsi:type="dcterms:W3CDTF">2014-09-12T17:35:10Z</dcterms:modified>
</cp:coreProperties>
</file>